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E246D-CF0D-9993-94C7-CF25400C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A705C2-650A-5A10-7285-5AA21BF3A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E4665-D335-4630-AB5D-91800A8197E2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3545B9-3446-9C4D-74FD-B488D485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F91679-4166-1C26-5255-395CA1B1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088C7-DB95-4A6D-A30D-CC8E1EEF7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4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CEAD36-B5C4-9666-26DB-E2427B3D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9459CE-B2B5-8901-2411-4F11B7B10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9ED6F-10C4-7D85-736C-A1AE98F51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E4665-D335-4630-AB5D-91800A8197E2}" type="datetimeFigureOut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E98D33-1921-1B31-DD5C-B2F4061CD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B5A3B-24D4-DE7F-1D99-94ABF421D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088C7-DB95-4A6D-A30D-CC8E1EEF7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85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6878766-CCED-73EA-25BE-A009F808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30559A-635C-1918-A886-5E0C0642E4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97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CD01CA-7F4D-8DB6-82AA-5D1BF7EE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86C362-73B9-AEDF-7EE9-1E5E9DA7AA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BC3E41-C193-D3D3-9C3C-08C5049A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505842-2303-526E-9300-4B60686103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9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5683B3-2AEE-6F7F-BCC5-A978F1AF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74CD3F-7C3A-19E1-2917-60A0502E9D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7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15028E-BAC7-67FD-9821-740047A9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CA1808-8007-74F4-849B-DEE8DBDD2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3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778753E-2698-3132-3F1D-8F1BABA0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B79211-7BC7-2885-1C5C-9A272B4872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DC1FBC5-141A-189B-F937-3270F650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0C6A74-EB1F-EC39-3947-B4386C93E9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9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4410CC9-ACE6-81EB-A41C-B3728C6E5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887A8-2BE3-0DB1-3688-C501594B4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2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AD6D443-573C-7CEB-F82D-F9F192F8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4DDF14-4D40-0F75-435C-41F6636F36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8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839DE76-9191-1A27-5E5E-0F03D7FC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8B07C6-1B7F-D279-822B-F61CC5BF87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3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8A5A7C-76AA-0CF2-4401-0A6AA14C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8463CF-090A-6AE8-DD95-4EF58669F5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2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D58339E-B000-2389-E77F-8B9999AF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B4B42-F08D-16FF-81A6-37BAF479DA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7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7A4B9A-EB37-4CEA-8C0A-31282579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F2C706-B053-3726-09F2-C674DB4C57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0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0AB532E-8F42-878D-351E-91AF6039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DA866F-3E04-22A6-5D02-700CCC8DF5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8602D84-A03D-11D6-11CD-1AC983DD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BB0CB5-E401-C55D-6EEB-876AA0C402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1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0200B0F-115B-9B5C-A97C-47318342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275B2B-1940-7735-377A-FFF8E7EF0B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4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6EC57A-A5EA-B87D-650A-49B73DCF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C8EB8-F862-A7E4-9C8E-6629B066C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6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DEE0474-8FB2-9918-11BA-8487ECA0F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DC6A49-7AC3-E3B6-39A1-00F2F212E3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06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96F7885-E03B-9962-B2AB-D1297352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EDC367-657C-A168-47F2-522C14551A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97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47BED83-0685-2102-1F29-193DC0F0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E330E4-507C-39D0-3B2A-1989D7181C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53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C4E5E8-2DE1-4C00-DB71-89BC89F8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0C3300-E9BA-8F43-4B24-629A059A1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38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E242364-B89B-0C04-93CB-E68DFA3B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FBF3C3-4BD9-77BD-638D-174EFF89D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7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934DD5-9E8F-C9F2-7D8C-902B0981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C0DC4E-02CD-6437-B39D-AEEE0B751B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62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ED5C311-A866-AE90-9856-CCBCF490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7984D6-6DB7-A5D5-3B3F-2D4DE170DE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04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CAFB5DA-BCAD-E4CF-ED7E-2DE5F526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0C5BA2-E854-31E7-4104-25710700F6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3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1F7C788-A9AC-E1B6-F0BA-09BEA891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FD5848-D857-74E7-1BDC-3BA4167EF7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15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79C0B89-768B-B192-9CBE-F3781AF77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BBC177-CE74-CA9B-044A-36FFCE1FD7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8B0A88E-EC37-4402-84FC-1EEBF543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2B2930-AB4B-37A8-6341-BE334BF811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49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DECB024-51C5-4A29-3D4A-0BF22163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EA4C32-BDD5-A4B6-63D7-91ED589171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0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D58E5E1-B785-4E17-B179-D569C5FE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FB772A-6072-82DA-4544-DEC561FF75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97B44F5-A691-2ADD-D790-5AE3181C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45BBFF-2D8D-062D-08B2-61AAC054D4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A50900-8602-17EC-28BE-3415CA67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CEF186-79CA-8203-744B-BBFD172915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4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7B9E83-50CD-1E1A-9F0E-3FBDD26D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DD8E1-E1F3-96D1-9986-23BF9EC545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4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5C46C3-5E53-C9EB-43E7-E382ADA4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79B5EA-20B0-D73B-3248-F70630C193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9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F068BD-1694-6F33-28C7-8906ECB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30AF95-1697-EDEF-0A9E-3EE03BD23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6220FF2-E1B9-B650-0C79-53D2E54C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59AEE1-50AE-75A9-1764-3366E048E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0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이다희</dc:creator>
  <cp:lastModifiedBy>이다희</cp:lastModifiedBy>
  <cp:revision>1</cp:revision>
  <dcterms:created xsi:type="dcterms:W3CDTF">2022-12-18T08:58:09Z</dcterms:created>
  <dcterms:modified xsi:type="dcterms:W3CDTF">2022-12-18T08:58:09Z</dcterms:modified>
</cp:coreProperties>
</file>